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3" r:id="rId9"/>
    <p:sldId id="266" r:id="rId10"/>
    <p:sldId id="273" r:id="rId11"/>
    <p:sldId id="274" r:id="rId12"/>
    <p:sldId id="270" r:id="rId13"/>
    <p:sldId id="271" r:id="rId14"/>
    <p:sldId id="272" r:id="rId15"/>
    <p:sldId id="275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cy Jose" userId="4d86ad7f0fa900c4" providerId="LiveId" clId="{6C9562FC-C1F4-4A6A-B73A-6DC32F058381}"/>
    <pc:docChg chg="undo custSel addSld delSld modSld">
      <pc:chgData name="Ancy Jose" userId="4d86ad7f0fa900c4" providerId="LiveId" clId="{6C9562FC-C1F4-4A6A-B73A-6DC32F058381}" dt="2022-05-26T04:23:07.704" v="1086" actId="1076"/>
      <pc:docMkLst>
        <pc:docMk/>
      </pc:docMkLst>
      <pc:sldChg chg="modSp mod">
        <pc:chgData name="Ancy Jose" userId="4d86ad7f0fa900c4" providerId="LiveId" clId="{6C9562FC-C1F4-4A6A-B73A-6DC32F058381}" dt="2022-05-26T03:48:29.071" v="366" actId="1076"/>
        <pc:sldMkLst>
          <pc:docMk/>
          <pc:sldMk cId="1747157967" sldId="256"/>
        </pc:sldMkLst>
        <pc:spChg chg="mod">
          <ac:chgData name="Ancy Jose" userId="4d86ad7f0fa900c4" providerId="LiveId" clId="{6C9562FC-C1F4-4A6A-B73A-6DC32F058381}" dt="2022-05-26T03:48:29.071" v="366" actId="1076"/>
          <ac:spMkLst>
            <pc:docMk/>
            <pc:sldMk cId="1747157967" sldId="256"/>
            <ac:spMk id="2" creationId="{EC2F73DB-B9A3-20F0-385D-C823F2472B60}"/>
          </ac:spMkLst>
        </pc:spChg>
      </pc:sldChg>
      <pc:sldChg chg="modSp mod">
        <pc:chgData name="Ancy Jose" userId="4d86ad7f0fa900c4" providerId="LiveId" clId="{6C9562FC-C1F4-4A6A-B73A-6DC32F058381}" dt="2022-05-26T03:49:06.485" v="376" actId="20577"/>
        <pc:sldMkLst>
          <pc:docMk/>
          <pc:sldMk cId="421904993" sldId="257"/>
        </pc:sldMkLst>
        <pc:spChg chg="mod">
          <ac:chgData name="Ancy Jose" userId="4d86ad7f0fa900c4" providerId="LiveId" clId="{6C9562FC-C1F4-4A6A-B73A-6DC32F058381}" dt="2022-05-13T13:29:19.516" v="78" actId="122"/>
          <ac:spMkLst>
            <pc:docMk/>
            <pc:sldMk cId="421904993" sldId="257"/>
            <ac:spMk id="2" creationId="{31241B04-058C-7BDB-A1EB-3165A97E12F2}"/>
          </ac:spMkLst>
        </pc:spChg>
        <pc:spChg chg="mod">
          <ac:chgData name="Ancy Jose" userId="4d86ad7f0fa900c4" providerId="LiveId" clId="{6C9562FC-C1F4-4A6A-B73A-6DC32F058381}" dt="2022-05-26T03:49:06.485" v="376" actId="20577"/>
          <ac:spMkLst>
            <pc:docMk/>
            <pc:sldMk cId="421904993" sldId="257"/>
            <ac:spMk id="3" creationId="{03AED73C-C8C5-1B53-597E-BDE0A7AFB29C}"/>
          </ac:spMkLst>
        </pc:spChg>
      </pc:sldChg>
      <pc:sldChg chg="modSp mod">
        <pc:chgData name="Ancy Jose" userId="4d86ad7f0fa900c4" providerId="LiveId" clId="{6C9562FC-C1F4-4A6A-B73A-6DC32F058381}" dt="2022-05-26T04:14:00.043" v="777" actId="20577"/>
        <pc:sldMkLst>
          <pc:docMk/>
          <pc:sldMk cId="2341369390" sldId="258"/>
        </pc:sldMkLst>
        <pc:spChg chg="mod">
          <ac:chgData name="Ancy Jose" userId="4d86ad7f0fa900c4" providerId="LiveId" clId="{6C9562FC-C1F4-4A6A-B73A-6DC32F058381}" dt="2022-05-13T13:29:26.122" v="79" actId="122"/>
          <ac:spMkLst>
            <pc:docMk/>
            <pc:sldMk cId="2341369390" sldId="258"/>
            <ac:spMk id="2" creationId="{F5E25A53-0DB2-ADF7-3134-0F6FA7D9232E}"/>
          </ac:spMkLst>
        </pc:spChg>
        <pc:spChg chg="mod">
          <ac:chgData name="Ancy Jose" userId="4d86ad7f0fa900c4" providerId="LiveId" clId="{6C9562FC-C1F4-4A6A-B73A-6DC32F058381}" dt="2022-05-26T04:14:00.043" v="777" actId="20577"/>
          <ac:spMkLst>
            <pc:docMk/>
            <pc:sldMk cId="2341369390" sldId="258"/>
            <ac:spMk id="3" creationId="{C8846ACD-28F8-E4D8-AE8D-9A76757E0DEC}"/>
          </ac:spMkLst>
        </pc:spChg>
      </pc:sldChg>
      <pc:sldChg chg="modSp new mod">
        <pc:chgData name="Ancy Jose" userId="4d86ad7f0fa900c4" providerId="LiveId" clId="{6C9562FC-C1F4-4A6A-B73A-6DC32F058381}" dt="2022-05-26T03:53:25.219" v="531" actId="20577"/>
        <pc:sldMkLst>
          <pc:docMk/>
          <pc:sldMk cId="1660662917" sldId="259"/>
        </pc:sldMkLst>
        <pc:spChg chg="mod">
          <ac:chgData name="Ancy Jose" userId="4d86ad7f0fa900c4" providerId="LiveId" clId="{6C9562FC-C1F4-4A6A-B73A-6DC32F058381}" dt="2022-05-13T13:29:34.953" v="81" actId="122"/>
          <ac:spMkLst>
            <pc:docMk/>
            <pc:sldMk cId="1660662917" sldId="259"/>
            <ac:spMk id="2" creationId="{A9281160-EBD4-11A6-827B-FFC4477A42E5}"/>
          </ac:spMkLst>
        </pc:spChg>
        <pc:spChg chg="mod">
          <ac:chgData name="Ancy Jose" userId="4d86ad7f0fa900c4" providerId="LiveId" clId="{6C9562FC-C1F4-4A6A-B73A-6DC32F058381}" dt="2022-05-26T03:53:25.219" v="531" actId="20577"/>
          <ac:spMkLst>
            <pc:docMk/>
            <pc:sldMk cId="1660662917" sldId="259"/>
            <ac:spMk id="3" creationId="{029DCDFE-E002-C050-336D-0BD6688CD3B4}"/>
          </ac:spMkLst>
        </pc:spChg>
      </pc:sldChg>
      <pc:sldChg chg="modSp new mod">
        <pc:chgData name="Ancy Jose" userId="4d86ad7f0fa900c4" providerId="LiveId" clId="{6C9562FC-C1F4-4A6A-B73A-6DC32F058381}" dt="2022-05-26T03:53:44.075" v="542" actId="20577"/>
        <pc:sldMkLst>
          <pc:docMk/>
          <pc:sldMk cId="1045434683" sldId="260"/>
        </pc:sldMkLst>
        <pc:spChg chg="mod">
          <ac:chgData name="Ancy Jose" userId="4d86ad7f0fa900c4" providerId="LiveId" clId="{6C9562FC-C1F4-4A6A-B73A-6DC32F058381}" dt="2022-05-13T13:29:42.015" v="82" actId="122"/>
          <ac:spMkLst>
            <pc:docMk/>
            <pc:sldMk cId="1045434683" sldId="260"/>
            <ac:spMk id="2" creationId="{9D335A51-AB5D-0F91-04E8-C41FAED21D55}"/>
          </ac:spMkLst>
        </pc:spChg>
        <pc:spChg chg="mod">
          <ac:chgData name="Ancy Jose" userId="4d86ad7f0fa900c4" providerId="LiveId" clId="{6C9562FC-C1F4-4A6A-B73A-6DC32F058381}" dt="2022-05-26T03:53:44.075" v="542" actId="20577"/>
          <ac:spMkLst>
            <pc:docMk/>
            <pc:sldMk cId="1045434683" sldId="260"/>
            <ac:spMk id="3" creationId="{2F7FA8F1-BBE2-F6C8-ED66-1D9AFE5FD26C}"/>
          </ac:spMkLst>
        </pc:spChg>
      </pc:sldChg>
      <pc:sldChg chg="modSp new mod">
        <pc:chgData name="Ancy Jose" userId="4d86ad7f0fa900c4" providerId="LiveId" clId="{6C9562FC-C1F4-4A6A-B73A-6DC32F058381}" dt="2022-05-26T03:54:33.740" v="588" actId="20577"/>
        <pc:sldMkLst>
          <pc:docMk/>
          <pc:sldMk cId="3721876241" sldId="261"/>
        </pc:sldMkLst>
        <pc:spChg chg="mod">
          <ac:chgData name="Ancy Jose" userId="4d86ad7f0fa900c4" providerId="LiveId" clId="{6C9562FC-C1F4-4A6A-B73A-6DC32F058381}" dt="2022-05-13T13:29:50.736" v="83" actId="122"/>
          <ac:spMkLst>
            <pc:docMk/>
            <pc:sldMk cId="3721876241" sldId="261"/>
            <ac:spMk id="2" creationId="{51282C56-13C6-40B7-7A53-CD0497B844BD}"/>
          </ac:spMkLst>
        </pc:spChg>
        <pc:spChg chg="mod">
          <ac:chgData name="Ancy Jose" userId="4d86ad7f0fa900c4" providerId="LiveId" clId="{6C9562FC-C1F4-4A6A-B73A-6DC32F058381}" dt="2022-05-26T03:54:33.740" v="588" actId="20577"/>
          <ac:spMkLst>
            <pc:docMk/>
            <pc:sldMk cId="3721876241" sldId="261"/>
            <ac:spMk id="3" creationId="{2650D70B-70A1-7F9B-31AB-47F5860A388A}"/>
          </ac:spMkLst>
        </pc:spChg>
      </pc:sldChg>
      <pc:sldChg chg="modSp new mod">
        <pc:chgData name="Ancy Jose" userId="4d86ad7f0fa900c4" providerId="LiveId" clId="{6C9562FC-C1F4-4A6A-B73A-6DC32F058381}" dt="2022-05-13T13:29:59.642" v="84" actId="122"/>
        <pc:sldMkLst>
          <pc:docMk/>
          <pc:sldMk cId="2086332836" sldId="262"/>
        </pc:sldMkLst>
        <pc:spChg chg="mod">
          <ac:chgData name="Ancy Jose" userId="4d86ad7f0fa900c4" providerId="LiveId" clId="{6C9562FC-C1F4-4A6A-B73A-6DC32F058381}" dt="2022-05-13T13:29:59.642" v="84" actId="122"/>
          <ac:spMkLst>
            <pc:docMk/>
            <pc:sldMk cId="2086332836" sldId="262"/>
            <ac:spMk id="2" creationId="{799A251C-FB5F-8574-7C32-917447403087}"/>
          </ac:spMkLst>
        </pc:spChg>
      </pc:sldChg>
      <pc:sldChg chg="modSp new mod">
        <pc:chgData name="Ancy Jose" userId="4d86ad7f0fa900c4" providerId="LiveId" clId="{6C9562FC-C1F4-4A6A-B73A-6DC32F058381}" dt="2022-05-13T13:31:16.466" v="121" actId="113"/>
        <pc:sldMkLst>
          <pc:docMk/>
          <pc:sldMk cId="3898866484" sldId="263"/>
        </pc:sldMkLst>
        <pc:spChg chg="mod">
          <ac:chgData name="Ancy Jose" userId="4d86ad7f0fa900c4" providerId="LiveId" clId="{6C9562FC-C1F4-4A6A-B73A-6DC32F058381}" dt="2022-05-13T13:31:16.466" v="121" actId="113"/>
          <ac:spMkLst>
            <pc:docMk/>
            <pc:sldMk cId="3898866484" sldId="263"/>
            <ac:spMk id="2" creationId="{D74712A5-4B98-66E6-6126-EBEECDDA0B23}"/>
          </ac:spMkLst>
        </pc:spChg>
      </pc:sldChg>
      <pc:sldChg chg="del">
        <pc:chgData name="Ancy Jose" userId="4d86ad7f0fa900c4" providerId="LiveId" clId="{6C9562FC-C1F4-4A6A-B73A-6DC32F058381}" dt="2022-05-26T03:55:22.969" v="608" actId="47"/>
        <pc:sldMkLst>
          <pc:docMk/>
          <pc:sldMk cId="4022643592" sldId="264"/>
        </pc:sldMkLst>
      </pc:sldChg>
      <pc:sldChg chg="addSp modSp mod">
        <pc:chgData name="Ancy Jose" userId="4d86ad7f0fa900c4" providerId="LiveId" clId="{6C9562FC-C1F4-4A6A-B73A-6DC32F058381}" dt="2022-05-26T04:23:07.704" v="1086" actId="1076"/>
        <pc:sldMkLst>
          <pc:docMk/>
          <pc:sldMk cId="750179222" sldId="266"/>
        </pc:sldMkLst>
        <pc:spChg chg="mod">
          <ac:chgData name="Ancy Jose" userId="4d86ad7f0fa900c4" providerId="LiveId" clId="{6C9562FC-C1F4-4A6A-B73A-6DC32F058381}" dt="2022-05-26T04:23:01.861" v="1084" actId="20577"/>
          <ac:spMkLst>
            <pc:docMk/>
            <pc:sldMk cId="750179222" sldId="266"/>
            <ac:spMk id="2" creationId="{B4EC357E-14E1-EE1A-ED50-18AFA5A0D572}"/>
          </ac:spMkLst>
        </pc:spChg>
        <pc:spChg chg="mod">
          <ac:chgData name="Ancy Jose" userId="4d86ad7f0fa900c4" providerId="LiveId" clId="{6C9562FC-C1F4-4A6A-B73A-6DC32F058381}" dt="2022-05-26T04:22:17.384" v="1072" actId="20577"/>
          <ac:spMkLst>
            <pc:docMk/>
            <pc:sldMk cId="750179222" sldId="266"/>
            <ac:spMk id="3" creationId="{55A46A83-8B47-30D8-5B72-F1F4E5BDAE9D}"/>
          </ac:spMkLst>
        </pc:spChg>
        <pc:picChg chg="mod">
          <ac:chgData name="Ancy Jose" userId="4d86ad7f0fa900c4" providerId="LiveId" clId="{6C9562FC-C1F4-4A6A-B73A-6DC32F058381}" dt="2022-05-26T04:23:07.704" v="1086" actId="1076"/>
          <ac:picMkLst>
            <pc:docMk/>
            <pc:sldMk cId="750179222" sldId="266"/>
            <ac:picMk id="5" creationId="{FA1A9FD9-AF78-684B-AB72-C8DC19EA3D81}"/>
          </ac:picMkLst>
        </pc:picChg>
        <pc:picChg chg="add mod">
          <ac:chgData name="Ancy Jose" userId="4d86ad7f0fa900c4" providerId="LiveId" clId="{6C9562FC-C1F4-4A6A-B73A-6DC32F058381}" dt="2022-05-26T04:22:21.850" v="1073" actId="1076"/>
          <ac:picMkLst>
            <pc:docMk/>
            <pc:sldMk cId="750179222" sldId="266"/>
            <ac:picMk id="6" creationId="{B02101D1-798A-3586-8DF1-11487D4D9D56}"/>
          </ac:picMkLst>
        </pc:picChg>
      </pc:sldChg>
      <pc:sldChg chg="addSp delSp modSp del mod">
        <pc:chgData name="Ancy Jose" userId="4d86ad7f0fa900c4" providerId="LiveId" clId="{6C9562FC-C1F4-4A6A-B73A-6DC32F058381}" dt="2022-05-26T03:55:33.417" v="609" actId="47"/>
        <pc:sldMkLst>
          <pc:docMk/>
          <pc:sldMk cId="2403561618" sldId="267"/>
        </pc:sldMkLst>
        <pc:spChg chg="mod">
          <ac:chgData name="Ancy Jose" userId="4d86ad7f0fa900c4" providerId="LiveId" clId="{6C9562FC-C1F4-4A6A-B73A-6DC32F058381}" dt="2022-05-17T14:05:01.094" v="137" actId="1076"/>
          <ac:spMkLst>
            <pc:docMk/>
            <pc:sldMk cId="2403561618" sldId="267"/>
            <ac:spMk id="2" creationId="{386A104B-C86E-9684-1BDF-45E080428B87}"/>
          </ac:spMkLst>
        </pc:spChg>
        <pc:spChg chg="add del mod">
          <ac:chgData name="Ancy Jose" userId="4d86ad7f0fa900c4" providerId="LiveId" clId="{6C9562FC-C1F4-4A6A-B73A-6DC32F058381}" dt="2022-05-17T14:04:08.363" v="123" actId="478"/>
          <ac:spMkLst>
            <pc:docMk/>
            <pc:sldMk cId="2403561618" sldId="267"/>
            <ac:spMk id="4" creationId="{A72DA345-23CD-2B73-8239-B4286E7D54DC}"/>
          </ac:spMkLst>
        </pc:spChg>
        <pc:spChg chg="add del mod">
          <ac:chgData name="Ancy Jose" userId="4d86ad7f0fa900c4" providerId="LiveId" clId="{6C9562FC-C1F4-4A6A-B73A-6DC32F058381}" dt="2022-05-17T14:05:27.939" v="141" actId="478"/>
          <ac:spMkLst>
            <pc:docMk/>
            <pc:sldMk cId="2403561618" sldId="267"/>
            <ac:spMk id="8" creationId="{26BC4616-5E86-FC23-7646-BD2A399C5496}"/>
          </ac:spMkLst>
        </pc:spChg>
        <pc:spChg chg="mod">
          <ac:chgData name="Ancy Jose" userId="4d86ad7f0fa900c4" providerId="LiveId" clId="{6C9562FC-C1F4-4A6A-B73A-6DC32F058381}" dt="2022-05-19T09:55:43.663" v="293" actId="20577"/>
          <ac:spMkLst>
            <pc:docMk/>
            <pc:sldMk cId="2403561618" sldId="267"/>
            <ac:spMk id="10" creationId="{5EE6032E-A154-7EFF-B7D3-F2DEF4DB71F0}"/>
          </ac:spMkLst>
        </pc:spChg>
        <pc:spChg chg="mod">
          <ac:chgData name="Ancy Jose" userId="4d86ad7f0fa900c4" providerId="LiveId" clId="{6C9562FC-C1F4-4A6A-B73A-6DC32F058381}" dt="2022-05-19T09:55:49.520" v="295" actId="20577"/>
          <ac:spMkLst>
            <pc:docMk/>
            <pc:sldMk cId="2403561618" sldId="267"/>
            <ac:spMk id="11" creationId="{5C54894D-2020-5707-BDCA-D8D90B0CFA07}"/>
          </ac:spMkLst>
        </pc:spChg>
        <pc:spChg chg="mod">
          <ac:chgData name="Ancy Jose" userId="4d86ad7f0fa900c4" providerId="LiveId" clId="{6C9562FC-C1F4-4A6A-B73A-6DC32F058381}" dt="2022-05-19T09:40:48.578" v="284" actId="20577"/>
          <ac:spMkLst>
            <pc:docMk/>
            <pc:sldMk cId="2403561618" sldId="267"/>
            <ac:spMk id="12" creationId="{F5B87A88-A66C-E380-9637-4B7FFC1D110F}"/>
          </ac:spMkLst>
        </pc:spChg>
        <pc:picChg chg="add mod">
          <ac:chgData name="Ancy Jose" userId="4d86ad7f0fa900c4" providerId="LiveId" clId="{6C9562FC-C1F4-4A6A-B73A-6DC32F058381}" dt="2022-05-19T09:55:39.021" v="290" actId="14100"/>
          <ac:picMkLst>
            <pc:docMk/>
            <pc:sldMk cId="2403561618" sldId="267"/>
            <ac:picMk id="4" creationId="{89098A20-3B1A-92B8-E610-69D27E53205A}"/>
          </ac:picMkLst>
        </pc:picChg>
        <pc:picChg chg="add del">
          <ac:chgData name="Ancy Jose" userId="4d86ad7f0fa900c4" providerId="LiveId" clId="{6C9562FC-C1F4-4A6A-B73A-6DC32F058381}" dt="2022-05-17T14:04:09.920" v="124" actId="478"/>
          <ac:picMkLst>
            <pc:docMk/>
            <pc:sldMk cId="2403561618" sldId="267"/>
            <ac:picMk id="5" creationId="{20313B98-B145-4C9C-DA42-F7B1513BD17B}"/>
          </ac:picMkLst>
        </pc:picChg>
        <pc:picChg chg="add mod">
          <ac:chgData name="Ancy Jose" userId="4d86ad7f0fa900c4" providerId="LiveId" clId="{6C9562FC-C1F4-4A6A-B73A-6DC32F058381}" dt="2022-05-19T10:02:55.393" v="297" actId="14100"/>
          <ac:picMkLst>
            <pc:docMk/>
            <pc:sldMk cId="2403561618" sldId="267"/>
            <ac:picMk id="6" creationId="{39655557-B128-1D8B-A63B-BDCE7F2882C3}"/>
          </ac:picMkLst>
        </pc:picChg>
        <pc:picChg chg="del">
          <ac:chgData name="Ancy Jose" userId="4d86ad7f0fa900c4" providerId="LiveId" clId="{6C9562FC-C1F4-4A6A-B73A-6DC32F058381}" dt="2022-05-17T14:04:39.157" v="133" actId="478"/>
          <ac:picMkLst>
            <pc:docMk/>
            <pc:sldMk cId="2403561618" sldId="267"/>
            <ac:picMk id="7" creationId="{708B5978-29C8-F231-D2BA-D740055804B6}"/>
          </ac:picMkLst>
        </pc:picChg>
        <pc:picChg chg="add mod">
          <ac:chgData name="Ancy Jose" userId="4d86ad7f0fa900c4" providerId="LiveId" clId="{6C9562FC-C1F4-4A6A-B73A-6DC32F058381}" dt="2022-05-19T09:41:20.803" v="285" actId="1076"/>
          <ac:picMkLst>
            <pc:docMk/>
            <pc:sldMk cId="2403561618" sldId="267"/>
            <ac:picMk id="8" creationId="{54F5B577-18ED-D243-D4E4-6C6DF548348C}"/>
          </ac:picMkLst>
        </pc:picChg>
        <pc:picChg chg="del">
          <ac:chgData name="Ancy Jose" userId="4d86ad7f0fa900c4" providerId="LiveId" clId="{6C9562FC-C1F4-4A6A-B73A-6DC32F058381}" dt="2022-05-17T14:05:29.275" v="142" actId="478"/>
          <ac:picMkLst>
            <pc:docMk/>
            <pc:sldMk cId="2403561618" sldId="267"/>
            <ac:picMk id="9" creationId="{90DCA994-4F07-6C3D-9440-C4867FF8E32E}"/>
          </ac:picMkLst>
        </pc:picChg>
        <pc:picChg chg="add del mod">
          <ac:chgData name="Ancy Jose" userId="4d86ad7f0fa900c4" providerId="LiveId" clId="{6C9562FC-C1F4-4A6A-B73A-6DC32F058381}" dt="2022-05-19T09:39:06.280" v="258" actId="478"/>
          <ac:picMkLst>
            <pc:docMk/>
            <pc:sldMk cId="2403561618" sldId="267"/>
            <ac:picMk id="1026" creationId="{84CDFA6E-A9D1-2770-090D-E8781D81E466}"/>
          </ac:picMkLst>
        </pc:picChg>
        <pc:picChg chg="add del mod">
          <ac:chgData name="Ancy Jose" userId="4d86ad7f0fa900c4" providerId="LiveId" clId="{6C9562FC-C1F4-4A6A-B73A-6DC32F058381}" dt="2022-05-19T09:39:21.565" v="263" actId="478"/>
          <ac:picMkLst>
            <pc:docMk/>
            <pc:sldMk cId="2403561618" sldId="267"/>
            <ac:picMk id="1028" creationId="{87E891BC-4034-8A9E-BC5C-8FB421C3B082}"/>
          </ac:picMkLst>
        </pc:picChg>
        <pc:picChg chg="add del mod">
          <ac:chgData name="Ancy Jose" userId="4d86ad7f0fa900c4" providerId="LiveId" clId="{6C9562FC-C1F4-4A6A-B73A-6DC32F058381}" dt="2022-05-19T09:39:59.875" v="272" actId="478"/>
          <ac:picMkLst>
            <pc:docMk/>
            <pc:sldMk cId="2403561618" sldId="267"/>
            <ac:picMk id="1030" creationId="{7A0AD7EB-757D-D284-E6F5-CCC7780C9525}"/>
          </ac:picMkLst>
        </pc:picChg>
      </pc:sldChg>
      <pc:sldChg chg="modSp mod">
        <pc:chgData name="Ancy Jose" userId="4d86ad7f0fa900c4" providerId="LiveId" clId="{6C9562FC-C1F4-4A6A-B73A-6DC32F058381}" dt="2022-05-26T04:14:39.818" v="798" actId="20577"/>
        <pc:sldMkLst>
          <pc:docMk/>
          <pc:sldMk cId="3036479155" sldId="268"/>
        </pc:sldMkLst>
        <pc:spChg chg="mod">
          <ac:chgData name="Ancy Jose" userId="4d86ad7f0fa900c4" providerId="LiveId" clId="{6C9562FC-C1F4-4A6A-B73A-6DC32F058381}" dt="2022-05-26T04:14:39.818" v="798" actId="20577"/>
          <ac:spMkLst>
            <pc:docMk/>
            <pc:sldMk cId="3036479155" sldId="268"/>
            <ac:spMk id="3" creationId="{391AACA5-CF7B-BD55-8C0B-A4D90796F983}"/>
          </ac:spMkLst>
        </pc:spChg>
      </pc:sldChg>
      <pc:sldChg chg="modSp new mod">
        <pc:chgData name="Ancy Jose" userId="4d86ad7f0fa900c4" providerId="LiveId" clId="{6C9562FC-C1F4-4A6A-B73A-6DC32F058381}" dt="2022-05-26T04:12:46.379" v="771" actId="2711"/>
        <pc:sldMkLst>
          <pc:docMk/>
          <pc:sldMk cId="2291035043" sldId="269"/>
        </pc:sldMkLst>
        <pc:spChg chg="mod">
          <ac:chgData name="Ancy Jose" userId="4d86ad7f0fa900c4" providerId="LiveId" clId="{6C9562FC-C1F4-4A6A-B73A-6DC32F058381}" dt="2022-05-26T04:12:46.379" v="771" actId="2711"/>
          <ac:spMkLst>
            <pc:docMk/>
            <pc:sldMk cId="2291035043" sldId="269"/>
            <ac:spMk id="3" creationId="{823A33EF-A7C0-8924-AA49-5B52A583F25D}"/>
          </ac:spMkLst>
        </pc:spChg>
      </pc:sldChg>
    </pc:docChg>
  </pc:docChgLst>
  <pc:docChgLst>
    <pc:chgData name="Ancy Jose" userId="4d86ad7f0fa900c4" providerId="LiveId" clId="{3B5C3F73-F878-4FFA-A19B-D1DE2BA5DA36}"/>
    <pc:docChg chg="undo custSel addSld delSld modSld">
      <pc:chgData name="Ancy Jose" userId="4d86ad7f0fa900c4" providerId="LiveId" clId="{3B5C3F73-F878-4FFA-A19B-D1DE2BA5DA36}" dt="2022-07-13T14:14:49.711" v="1494"/>
      <pc:docMkLst>
        <pc:docMk/>
      </pc:docMkLst>
      <pc:sldChg chg="modSp mod">
        <pc:chgData name="Ancy Jose" userId="4d86ad7f0fa900c4" providerId="LiveId" clId="{3B5C3F73-F878-4FFA-A19B-D1DE2BA5DA36}" dt="2022-07-06T05:39:44.116" v="1429" actId="20577"/>
        <pc:sldMkLst>
          <pc:docMk/>
          <pc:sldMk cId="1747157967" sldId="256"/>
        </pc:sldMkLst>
        <pc:spChg chg="mod">
          <ac:chgData name="Ancy Jose" userId="4d86ad7f0fa900c4" providerId="LiveId" clId="{3B5C3F73-F878-4FFA-A19B-D1DE2BA5DA36}" dt="2022-07-06T05:39:44.116" v="1429" actId="20577"/>
          <ac:spMkLst>
            <pc:docMk/>
            <pc:sldMk cId="1747157967" sldId="256"/>
            <ac:spMk id="3" creationId="{2EA3BDDC-6C1F-941E-6CB1-DE59D1A6C388}"/>
          </ac:spMkLst>
        </pc:spChg>
      </pc:sldChg>
      <pc:sldChg chg="modSp mod">
        <pc:chgData name="Ancy Jose" userId="4d86ad7f0fa900c4" providerId="LiveId" clId="{3B5C3F73-F878-4FFA-A19B-D1DE2BA5DA36}" dt="2022-07-06T06:57:52.763" v="1477" actId="27636"/>
        <pc:sldMkLst>
          <pc:docMk/>
          <pc:sldMk cId="421904993" sldId="257"/>
        </pc:sldMkLst>
        <pc:spChg chg="mod">
          <ac:chgData name="Ancy Jose" userId="4d86ad7f0fa900c4" providerId="LiveId" clId="{3B5C3F73-F878-4FFA-A19B-D1DE2BA5DA36}" dt="2022-07-06T06:57:52.763" v="1477" actId="27636"/>
          <ac:spMkLst>
            <pc:docMk/>
            <pc:sldMk cId="421904993" sldId="257"/>
            <ac:spMk id="3" creationId="{03AED73C-C8C5-1B53-597E-BDE0A7AFB29C}"/>
          </ac:spMkLst>
        </pc:spChg>
      </pc:sldChg>
      <pc:sldChg chg="modSp mod">
        <pc:chgData name="Ancy Jose" userId="4d86ad7f0fa900c4" providerId="LiveId" clId="{3B5C3F73-F878-4FFA-A19B-D1DE2BA5DA36}" dt="2022-07-06T05:16:04.758" v="597" actId="12"/>
        <pc:sldMkLst>
          <pc:docMk/>
          <pc:sldMk cId="2341369390" sldId="258"/>
        </pc:sldMkLst>
        <pc:spChg chg="mod">
          <ac:chgData name="Ancy Jose" userId="4d86ad7f0fa900c4" providerId="LiveId" clId="{3B5C3F73-F878-4FFA-A19B-D1DE2BA5DA36}" dt="2022-07-06T05:16:04.758" v="597" actId="12"/>
          <ac:spMkLst>
            <pc:docMk/>
            <pc:sldMk cId="2341369390" sldId="258"/>
            <ac:spMk id="3" creationId="{C8846ACD-28F8-E4D8-AE8D-9A76757E0DEC}"/>
          </ac:spMkLst>
        </pc:spChg>
      </pc:sldChg>
      <pc:sldChg chg="modSp mod">
        <pc:chgData name="Ancy Jose" userId="4d86ad7f0fa900c4" providerId="LiveId" clId="{3B5C3F73-F878-4FFA-A19B-D1DE2BA5DA36}" dt="2022-07-06T06:59:48.120" v="1490" actId="20577"/>
        <pc:sldMkLst>
          <pc:docMk/>
          <pc:sldMk cId="1045434683" sldId="260"/>
        </pc:sldMkLst>
        <pc:spChg chg="mod">
          <ac:chgData name="Ancy Jose" userId="4d86ad7f0fa900c4" providerId="LiveId" clId="{3B5C3F73-F878-4FFA-A19B-D1DE2BA5DA36}" dt="2022-07-06T06:59:48.120" v="1490" actId="20577"/>
          <ac:spMkLst>
            <pc:docMk/>
            <pc:sldMk cId="1045434683" sldId="260"/>
            <ac:spMk id="3" creationId="{2F7FA8F1-BBE2-F6C8-ED66-1D9AFE5FD26C}"/>
          </ac:spMkLst>
        </pc:spChg>
      </pc:sldChg>
      <pc:sldChg chg="modSp mod">
        <pc:chgData name="Ancy Jose" userId="4d86ad7f0fa900c4" providerId="LiveId" clId="{3B5C3F73-F878-4FFA-A19B-D1DE2BA5DA36}" dt="2022-07-13T14:14:49.711" v="1494"/>
        <pc:sldMkLst>
          <pc:docMk/>
          <pc:sldMk cId="3721876241" sldId="261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3721876241" sldId="261"/>
            <ac:spMk id="2" creationId="{51282C56-13C6-40B7-7A53-CD0497B844BD}"/>
          </ac:spMkLst>
        </pc:spChg>
        <pc:spChg chg="mod">
          <ac:chgData name="Ancy Jose" userId="4d86ad7f0fa900c4" providerId="LiveId" clId="{3B5C3F73-F878-4FFA-A19B-D1DE2BA5DA36}" dt="2022-07-13T14:14:49.711" v="1494"/>
          <ac:spMkLst>
            <pc:docMk/>
            <pc:sldMk cId="3721876241" sldId="261"/>
            <ac:spMk id="3" creationId="{2650D70B-70A1-7F9B-31AB-47F5860A388A}"/>
          </ac:spMkLst>
        </pc:spChg>
      </pc:sldChg>
      <pc:sldChg chg="modSp mod">
        <pc:chgData name="Ancy Jose" userId="4d86ad7f0fa900c4" providerId="LiveId" clId="{3B5C3F73-F878-4FFA-A19B-D1DE2BA5DA36}" dt="2022-07-13T14:14:49.711" v="1494"/>
        <pc:sldMkLst>
          <pc:docMk/>
          <pc:sldMk cId="3898866484" sldId="263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3898866484" sldId="263"/>
            <ac:spMk id="2" creationId="{D74712A5-4B98-66E6-6126-EBEECDDA0B23}"/>
          </ac:spMkLst>
        </pc:spChg>
        <pc:spChg chg="mod">
          <ac:chgData name="Ancy Jose" userId="4d86ad7f0fa900c4" providerId="LiveId" clId="{3B5C3F73-F878-4FFA-A19B-D1DE2BA5DA36}" dt="2022-07-13T14:14:49.711" v="1494"/>
          <ac:spMkLst>
            <pc:docMk/>
            <pc:sldMk cId="3898866484" sldId="263"/>
            <ac:spMk id="3" creationId="{615BC3B2-A5CE-1EE8-598A-CFA33333D69D}"/>
          </ac:spMkLst>
        </pc:spChg>
      </pc:sldChg>
      <pc:sldChg chg="modSp">
        <pc:chgData name="Ancy Jose" userId="4d86ad7f0fa900c4" providerId="LiveId" clId="{3B5C3F73-F878-4FFA-A19B-D1DE2BA5DA36}" dt="2022-07-13T14:14:49.711" v="1494"/>
        <pc:sldMkLst>
          <pc:docMk/>
          <pc:sldMk cId="695841596" sldId="265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695841596" sldId="265"/>
            <ac:spMk id="2" creationId="{4B32C498-B5DF-9F8B-DBCE-5DBC8AF13788}"/>
          </ac:spMkLst>
        </pc:spChg>
        <pc:spChg chg="mod">
          <ac:chgData name="Ancy Jose" userId="4d86ad7f0fa900c4" providerId="LiveId" clId="{3B5C3F73-F878-4FFA-A19B-D1DE2BA5DA36}" dt="2022-07-13T14:14:49.711" v="1494"/>
          <ac:spMkLst>
            <pc:docMk/>
            <pc:sldMk cId="695841596" sldId="265"/>
            <ac:spMk id="3" creationId="{E6A71F48-D023-58FB-B0EC-7A31658D6421}"/>
          </ac:spMkLst>
        </pc:spChg>
      </pc:sldChg>
      <pc:sldChg chg="delSp modSp mod">
        <pc:chgData name="Ancy Jose" userId="4d86ad7f0fa900c4" providerId="LiveId" clId="{3B5C3F73-F878-4FFA-A19B-D1DE2BA5DA36}" dt="2022-07-13T14:14:49.711" v="1494"/>
        <pc:sldMkLst>
          <pc:docMk/>
          <pc:sldMk cId="750179222" sldId="266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750179222" sldId="266"/>
            <ac:spMk id="2" creationId="{B4EC357E-14E1-EE1A-ED50-18AFA5A0D572}"/>
          </ac:spMkLst>
        </pc:spChg>
        <pc:spChg chg="mod">
          <ac:chgData name="Ancy Jose" userId="4d86ad7f0fa900c4" providerId="LiveId" clId="{3B5C3F73-F878-4FFA-A19B-D1DE2BA5DA36}" dt="2022-07-06T05:40:11.100" v="1466" actId="20577"/>
          <ac:spMkLst>
            <pc:docMk/>
            <pc:sldMk cId="750179222" sldId="266"/>
            <ac:spMk id="3" creationId="{55A46A83-8B47-30D8-5B72-F1F4E5BDAE9D}"/>
          </ac:spMkLst>
        </pc:spChg>
        <pc:picChg chg="mod">
          <ac:chgData name="Ancy Jose" userId="4d86ad7f0fa900c4" providerId="LiveId" clId="{3B5C3F73-F878-4FFA-A19B-D1DE2BA5DA36}" dt="2022-07-06T05:40:21.820" v="1471" actId="1076"/>
          <ac:picMkLst>
            <pc:docMk/>
            <pc:sldMk cId="750179222" sldId="266"/>
            <ac:picMk id="5" creationId="{FA1A9FD9-AF78-684B-AB72-C8DC19EA3D81}"/>
          </ac:picMkLst>
        </pc:picChg>
        <pc:picChg chg="del mod">
          <ac:chgData name="Ancy Jose" userId="4d86ad7f0fa900c4" providerId="LiveId" clId="{3B5C3F73-F878-4FFA-A19B-D1DE2BA5DA36}" dt="2022-07-06T05:39:53.091" v="1431" actId="478"/>
          <ac:picMkLst>
            <pc:docMk/>
            <pc:sldMk cId="750179222" sldId="266"/>
            <ac:picMk id="6" creationId="{B02101D1-798A-3586-8DF1-11487D4D9D56}"/>
          </ac:picMkLst>
        </pc:picChg>
      </pc:sldChg>
      <pc:sldChg chg="del">
        <pc:chgData name="Ancy Jose" userId="4d86ad7f0fa900c4" providerId="LiveId" clId="{3B5C3F73-F878-4FFA-A19B-D1DE2BA5DA36}" dt="2022-07-06T05:19:26.097" v="826" actId="47"/>
        <pc:sldMkLst>
          <pc:docMk/>
          <pc:sldMk cId="3036479155" sldId="268"/>
        </pc:sldMkLst>
      </pc:sldChg>
      <pc:sldChg chg="modSp">
        <pc:chgData name="Ancy Jose" userId="4d86ad7f0fa900c4" providerId="LiveId" clId="{3B5C3F73-F878-4FFA-A19B-D1DE2BA5DA36}" dt="2022-07-13T14:14:49.711" v="1494"/>
        <pc:sldMkLst>
          <pc:docMk/>
          <pc:sldMk cId="2291035043" sldId="269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2291035043" sldId="269"/>
            <ac:spMk id="2" creationId="{65855CF8-CBA6-C332-6B26-6912A14DDADB}"/>
          </ac:spMkLst>
        </pc:spChg>
      </pc:sldChg>
      <pc:sldChg chg="addSp delSp modSp new mod">
        <pc:chgData name="Ancy Jose" userId="4d86ad7f0fa900c4" providerId="LiveId" clId="{3B5C3F73-F878-4FFA-A19B-D1DE2BA5DA36}" dt="2022-07-13T14:14:49.711" v="1494"/>
        <pc:sldMkLst>
          <pc:docMk/>
          <pc:sldMk cId="1085179681" sldId="270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1085179681" sldId="270"/>
            <ac:spMk id="2" creationId="{AB264728-BFCB-B675-6B1F-7CDF19067D54}"/>
          </ac:spMkLst>
        </pc:spChg>
        <pc:spChg chg="del">
          <ac:chgData name="Ancy Jose" userId="4d86ad7f0fa900c4" providerId="LiveId" clId="{3B5C3F73-F878-4FFA-A19B-D1DE2BA5DA36}" dt="2022-07-05T14:36:09.222" v="17" actId="22"/>
          <ac:spMkLst>
            <pc:docMk/>
            <pc:sldMk cId="1085179681" sldId="270"/>
            <ac:spMk id="3" creationId="{C7DBCD68-9E52-E3EB-A3F2-F1A6DC894B3F}"/>
          </ac:spMkLst>
        </pc:spChg>
        <pc:spChg chg="add mod">
          <ac:chgData name="Ancy Jose" userId="4d86ad7f0fa900c4" providerId="LiveId" clId="{3B5C3F73-F878-4FFA-A19B-D1DE2BA5DA36}" dt="2022-07-05T14:37:38.072" v="35" actId="1076"/>
          <ac:spMkLst>
            <pc:docMk/>
            <pc:sldMk cId="1085179681" sldId="270"/>
            <ac:spMk id="8" creationId="{5BC96E28-1E81-AA69-B51C-525AA8876A26}"/>
          </ac:spMkLst>
        </pc:spChg>
        <pc:picChg chg="add mod ord">
          <ac:chgData name="Ancy Jose" userId="4d86ad7f0fa900c4" providerId="LiveId" clId="{3B5C3F73-F878-4FFA-A19B-D1DE2BA5DA36}" dt="2022-07-05T14:36:16.363" v="19" actId="1076"/>
          <ac:picMkLst>
            <pc:docMk/>
            <pc:sldMk cId="1085179681" sldId="270"/>
            <ac:picMk id="5" creationId="{41F38BB6-6891-99AF-32CB-DC83CF7C9D5A}"/>
          </ac:picMkLst>
        </pc:picChg>
        <pc:picChg chg="add mod">
          <ac:chgData name="Ancy Jose" userId="4d86ad7f0fa900c4" providerId="LiveId" clId="{3B5C3F73-F878-4FFA-A19B-D1DE2BA5DA36}" dt="2022-07-05T14:36:56.061" v="29" actId="1076"/>
          <ac:picMkLst>
            <pc:docMk/>
            <pc:sldMk cId="1085179681" sldId="270"/>
            <ac:picMk id="7" creationId="{D8078B50-E667-E650-69BF-876CA15E9DD9}"/>
          </ac:picMkLst>
        </pc:picChg>
      </pc:sldChg>
      <pc:sldChg chg="addSp delSp modSp new mod">
        <pc:chgData name="Ancy Jose" userId="4d86ad7f0fa900c4" providerId="LiveId" clId="{3B5C3F73-F878-4FFA-A19B-D1DE2BA5DA36}" dt="2022-07-13T14:14:49.711" v="1494"/>
        <pc:sldMkLst>
          <pc:docMk/>
          <pc:sldMk cId="3470724775" sldId="271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3470724775" sldId="271"/>
            <ac:spMk id="2" creationId="{9E3D9A92-05B9-7856-AC4F-0BA57FBF78C9}"/>
          </ac:spMkLst>
        </pc:spChg>
        <pc:spChg chg="del">
          <ac:chgData name="Ancy Jose" userId="4d86ad7f0fa900c4" providerId="LiveId" clId="{3B5C3F73-F878-4FFA-A19B-D1DE2BA5DA36}" dt="2022-07-05T14:38:20.108" v="37"/>
          <ac:spMkLst>
            <pc:docMk/>
            <pc:sldMk cId="3470724775" sldId="271"/>
            <ac:spMk id="3" creationId="{8E830B27-1AEC-B9BB-3F3E-2002958D25CF}"/>
          </ac:spMkLst>
        </pc:spChg>
        <pc:spChg chg="add del">
          <ac:chgData name="Ancy Jose" userId="4d86ad7f0fa900c4" providerId="LiveId" clId="{3B5C3F73-F878-4FFA-A19B-D1DE2BA5DA36}" dt="2022-07-05T14:39:17.765" v="47" actId="11529"/>
          <ac:spMkLst>
            <pc:docMk/>
            <pc:sldMk cId="3470724775" sldId="271"/>
            <ac:spMk id="8" creationId="{4EEBBD16-E7EE-4CA4-E9A6-71FF03432723}"/>
          </ac:spMkLst>
        </pc:spChg>
        <pc:spChg chg="add mod">
          <ac:chgData name="Ancy Jose" userId="4d86ad7f0fa900c4" providerId="LiveId" clId="{3B5C3F73-F878-4FFA-A19B-D1DE2BA5DA36}" dt="2022-07-05T14:39:39.360" v="51" actId="1076"/>
          <ac:spMkLst>
            <pc:docMk/>
            <pc:sldMk cId="3470724775" sldId="271"/>
            <ac:spMk id="9" creationId="{64ED68A4-F7A9-6517-D14F-4C65B0F32E1F}"/>
          </ac:spMkLst>
        </pc:spChg>
        <pc:picChg chg="add mod">
          <ac:chgData name="Ancy Jose" userId="4d86ad7f0fa900c4" providerId="LiveId" clId="{3B5C3F73-F878-4FFA-A19B-D1DE2BA5DA36}" dt="2022-07-05T14:39:49.971" v="53" actId="14100"/>
          <ac:picMkLst>
            <pc:docMk/>
            <pc:sldMk cId="3470724775" sldId="271"/>
            <ac:picMk id="5" creationId="{5FFFA096-1F52-EB8A-CF47-24102DF2E7CD}"/>
          </ac:picMkLst>
        </pc:picChg>
        <pc:picChg chg="add mod">
          <ac:chgData name="Ancy Jose" userId="4d86ad7f0fa900c4" providerId="LiveId" clId="{3B5C3F73-F878-4FFA-A19B-D1DE2BA5DA36}" dt="2022-07-05T14:39:46.907" v="52" actId="14100"/>
          <ac:picMkLst>
            <pc:docMk/>
            <pc:sldMk cId="3470724775" sldId="271"/>
            <ac:picMk id="7" creationId="{9A37CAEB-6F52-2D21-3263-27A0C3683160}"/>
          </ac:picMkLst>
        </pc:picChg>
      </pc:sldChg>
      <pc:sldChg chg="addSp delSp modSp new mod">
        <pc:chgData name="Ancy Jose" userId="4d86ad7f0fa900c4" providerId="LiveId" clId="{3B5C3F73-F878-4FFA-A19B-D1DE2BA5DA36}" dt="2022-07-13T14:14:49.711" v="1494"/>
        <pc:sldMkLst>
          <pc:docMk/>
          <pc:sldMk cId="3656566830" sldId="272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3656566830" sldId="272"/>
            <ac:spMk id="2" creationId="{664AFD3C-82D4-0C96-B9CE-0D07A8FE1A1A}"/>
          </ac:spMkLst>
        </pc:spChg>
        <pc:spChg chg="del">
          <ac:chgData name="Ancy Jose" userId="4d86ad7f0fa900c4" providerId="LiveId" clId="{3B5C3F73-F878-4FFA-A19B-D1DE2BA5DA36}" dt="2022-07-05T14:42:53.038" v="55" actId="22"/>
          <ac:spMkLst>
            <pc:docMk/>
            <pc:sldMk cId="3656566830" sldId="272"/>
            <ac:spMk id="3" creationId="{54D38B21-7415-56B1-4A03-8E9640B57FB5}"/>
          </ac:spMkLst>
        </pc:spChg>
        <pc:spChg chg="add mod">
          <ac:chgData name="Ancy Jose" userId="4d86ad7f0fa900c4" providerId="LiveId" clId="{3B5C3F73-F878-4FFA-A19B-D1DE2BA5DA36}" dt="2022-07-05T14:43:49.373" v="67" actId="207"/>
          <ac:spMkLst>
            <pc:docMk/>
            <pc:sldMk cId="3656566830" sldId="272"/>
            <ac:spMk id="8" creationId="{5C106E81-1481-D758-8845-4CB9CCCAD120}"/>
          </ac:spMkLst>
        </pc:spChg>
        <pc:picChg chg="add mod ord">
          <ac:chgData name="Ancy Jose" userId="4d86ad7f0fa900c4" providerId="LiveId" clId="{3B5C3F73-F878-4FFA-A19B-D1DE2BA5DA36}" dt="2022-07-05T14:43:32.251" v="65" actId="1076"/>
          <ac:picMkLst>
            <pc:docMk/>
            <pc:sldMk cId="3656566830" sldId="272"/>
            <ac:picMk id="5" creationId="{5D2285FE-9E44-6545-C9A0-A70A33276BB6}"/>
          </ac:picMkLst>
        </pc:picChg>
        <pc:picChg chg="add mod">
          <ac:chgData name="Ancy Jose" userId="4d86ad7f0fa900c4" providerId="LiveId" clId="{3B5C3F73-F878-4FFA-A19B-D1DE2BA5DA36}" dt="2022-07-05T14:43:29.788" v="64" actId="14100"/>
          <ac:picMkLst>
            <pc:docMk/>
            <pc:sldMk cId="3656566830" sldId="272"/>
            <ac:picMk id="7" creationId="{7A97200F-72C4-C3EB-F4BC-4E570E59A7B0}"/>
          </ac:picMkLst>
        </pc:picChg>
      </pc:sldChg>
      <pc:sldChg chg="addSp delSp modSp new mod">
        <pc:chgData name="Ancy Jose" userId="4d86ad7f0fa900c4" providerId="LiveId" clId="{3B5C3F73-F878-4FFA-A19B-D1DE2BA5DA36}" dt="2022-07-05T14:59:09.353" v="351" actId="20577"/>
        <pc:sldMkLst>
          <pc:docMk/>
          <pc:sldMk cId="39867079" sldId="273"/>
        </pc:sldMkLst>
        <pc:spChg chg="mod">
          <ac:chgData name="Ancy Jose" userId="4d86ad7f0fa900c4" providerId="LiveId" clId="{3B5C3F73-F878-4FFA-A19B-D1DE2BA5DA36}" dt="2022-07-05T14:52:56.287" v="281" actId="14100"/>
          <ac:spMkLst>
            <pc:docMk/>
            <pc:sldMk cId="39867079" sldId="273"/>
            <ac:spMk id="2" creationId="{978D7A9E-247C-D0D4-8AEF-52343EF4B777}"/>
          </ac:spMkLst>
        </pc:spChg>
        <pc:spChg chg="del">
          <ac:chgData name="Ancy Jose" userId="4d86ad7f0fa900c4" providerId="LiveId" clId="{3B5C3F73-F878-4FFA-A19B-D1DE2BA5DA36}" dt="2022-07-05T14:49:02.807" v="273"/>
          <ac:spMkLst>
            <pc:docMk/>
            <pc:sldMk cId="39867079" sldId="273"/>
            <ac:spMk id="3" creationId="{C7DC1516-2C06-E7DA-8A7C-BEAED7271D7B}"/>
          </ac:spMkLst>
        </pc:spChg>
        <pc:spChg chg="add del mod">
          <ac:chgData name="Ancy Jose" userId="4d86ad7f0fa900c4" providerId="LiveId" clId="{3B5C3F73-F878-4FFA-A19B-D1DE2BA5DA36}" dt="2022-07-05T14:52:34.623" v="274"/>
          <ac:spMkLst>
            <pc:docMk/>
            <pc:sldMk cId="39867079" sldId="273"/>
            <ac:spMk id="4" creationId="{0B51228F-1AB9-A73B-20B2-27CC6F17890C}"/>
          </ac:spMkLst>
        </pc:spChg>
        <pc:spChg chg="add mod">
          <ac:chgData name="Ancy Jose" userId="4d86ad7f0fa900c4" providerId="LiveId" clId="{3B5C3F73-F878-4FFA-A19B-D1DE2BA5DA36}" dt="2022-07-05T14:58:40.224" v="326" actId="113"/>
          <ac:spMkLst>
            <pc:docMk/>
            <pc:sldMk cId="39867079" sldId="273"/>
            <ac:spMk id="9" creationId="{C9AA060C-2EE9-F50F-2742-5980858D8E88}"/>
          </ac:spMkLst>
        </pc:spChg>
        <pc:spChg chg="add mod">
          <ac:chgData name="Ancy Jose" userId="4d86ad7f0fa900c4" providerId="LiveId" clId="{3B5C3F73-F878-4FFA-A19B-D1DE2BA5DA36}" dt="2022-07-05T14:59:09.353" v="351" actId="20577"/>
          <ac:spMkLst>
            <pc:docMk/>
            <pc:sldMk cId="39867079" sldId="273"/>
            <ac:spMk id="10" creationId="{1C0ABB87-E50D-779A-A196-487BB1CAE129}"/>
          </ac:spMkLst>
        </pc:spChg>
        <pc:picChg chg="add mod">
          <ac:chgData name="Ancy Jose" userId="4d86ad7f0fa900c4" providerId="LiveId" clId="{3B5C3F73-F878-4FFA-A19B-D1DE2BA5DA36}" dt="2022-07-05T14:58:02.876" v="298" actId="1076"/>
          <ac:picMkLst>
            <pc:docMk/>
            <pc:sldMk cId="39867079" sldId="273"/>
            <ac:picMk id="6" creationId="{42BE01FB-A5D8-D0B6-AE58-681899112CBB}"/>
          </ac:picMkLst>
        </pc:picChg>
        <pc:picChg chg="add mod">
          <ac:chgData name="Ancy Jose" userId="4d86ad7f0fa900c4" providerId="LiveId" clId="{3B5C3F73-F878-4FFA-A19B-D1DE2BA5DA36}" dt="2022-07-05T14:58:00.547" v="297" actId="1076"/>
          <ac:picMkLst>
            <pc:docMk/>
            <pc:sldMk cId="39867079" sldId="273"/>
            <ac:picMk id="8" creationId="{9A602D15-B5D2-4A1E-437E-138D7E4C30B9}"/>
          </ac:picMkLst>
        </pc:picChg>
      </pc:sldChg>
      <pc:sldChg chg="addSp delSp modSp new mod">
        <pc:chgData name="Ancy Jose" userId="4d86ad7f0fa900c4" providerId="LiveId" clId="{3B5C3F73-F878-4FFA-A19B-D1DE2BA5DA36}" dt="2022-07-13T14:14:49.711" v="1494"/>
        <pc:sldMkLst>
          <pc:docMk/>
          <pc:sldMk cId="692330245" sldId="274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692330245" sldId="274"/>
            <ac:spMk id="2" creationId="{189E49C3-3FC0-9426-6262-00535771B60A}"/>
          </ac:spMkLst>
        </pc:spChg>
        <pc:spChg chg="del">
          <ac:chgData name="Ancy Jose" userId="4d86ad7f0fa900c4" providerId="LiveId" clId="{3B5C3F73-F878-4FFA-A19B-D1DE2BA5DA36}" dt="2022-07-05T14:59:25.872" v="353"/>
          <ac:spMkLst>
            <pc:docMk/>
            <pc:sldMk cId="692330245" sldId="274"/>
            <ac:spMk id="3" creationId="{878903E7-9A5C-2513-0D04-E2ADE2ED44E4}"/>
          </ac:spMkLst>
        </pc:spChg>
        <pc:spChg chg="add del mod">
          <ac:chgData name="Ancy Jose" userId="4d86ad7f0fa900c4" providerId="LiveId" clId="{3B5C3F73-F878-4FFA-A19B-D1DE2BA5DA36}" dt="2022-07-05T15:00:38.628" v="390"/>
          <ac:spMkLst>
            <pc:docMk/>
            <pc:sldMk cId="692330245" sldId="274"/>
            <ac:spMk id="8" creationId="{ED077BE2-A27D-FABF-B62A-A75C11BA82DB}"/>
          </ac:spMkLst>
        </pc:spChg>
        <pc:spChg chg="add mod">
          <ac:chgData name="Ancy Jose" userId="4d86ad7f0fa900c4" providerId="LiveId" clId="{3B5C3F73-F878-4FFA-A19B-D1DE2BA5DA36}" dt="2022-07-05T15:00:37.687" v="388" actId="113"/>
          <ac:spMkLst>
            <pc:docMk/>
            <pc:sldMk cId="692330245" sldId="274"/>
            <ac:spMk id="9" creationId="{939F561B-3F86-FCCA-393B-B28D1C7EED77}"/>
          </ac:spMkLst>
        </pc:spChg>
        <pc:spChg chg="add mod">
          <ac:chgData name="Ancy Jose" userId="4d86ad7f0fa900c4" providerId="LiveId" clId="{3B5C3F73-F878-4FFA-A19B-D1DE2BA5DA36}" dt="2022-07-05T15:00:56.316" v="407" actId="113"/>
          <ac:spMkLst>
            <pc:docMk/>
            <pc:sldMk cId="692330245" sldId="274"/>
            <ac:spMk id="10" creationId="{67C9EE1A-2F20-8458-D800-DECA667A3BA0}"/>
          </ac:spMkLst>
        </pc:spChg>
        <pc:picChg chg="add mod">
          <ac:chgData name="Ancy Jose" userId="4d86ad7f0fa900c4" providerId="LiveId" clId="{3B5C3F73-F878-4FFA-A19B-D1DE2BA5DA36}" dt="2022-07-05T15:00:09.868" v="366" actId="1076"/>
          <ac:picMkLst>
            <pc:docMk/>
            <pc:sldMk cId="692330245" sldId="274"/>
            <ac:picMk id="5" creationId="{5C0B0083-15C8-A17B-BBF3-087C8241D4A6}"/>
          </ac:picMkLst>
        </pc:picChg>
        <pc:picChg chg="add mod">
          <ac:chgData name="Ancy Jose" userId="4d86ad7f0fa900c4" providerId="LiveId" clId="{3B5C3F73-F878-4FFA-A19B-D1DE2BA5DA36}" dt="2022-07-05T15:00:11.772" v="367" actId="1076"/>
          <ac:picMkLst>
            <pc:docMk/>
            <pc:sldMk cId="692330245" sldId="274"/>
            <ac:picMk id="7" creationId="{F1104131-D0DA-E77C-248C-676F5BD08E06}"/>
          </ac:picMkLst>
        </pc:picChg>
      </pc:sldChg>
      <pc:sldChg chg="addSp delSp modSp new mod">
        <pc:chgData name="Ancy Jose" userId="4d86ad7f0fa900c4" providerId="LiveId" clId="{3B5C3F73-F878-4FFA-A19B-D1DE2BA5DA36}" dt="2022-07-13T14:14:49.711" v="1494"/>
        <pc:sldMkLst>
          <pc:docMk/>
          <pc:sldMk cId="3869516245" sldId="275"/>
        </pc:sldMkLst>
        <pc:spChg chg="mod">
          <ac:chgData name="Ancy Jose" userId="4d86ad7f0fa900c4" providerId="LiveId" clId="{3B5C3F73-F878-4FFA-A19B-D1DE2BA5DA36}" dt="2022-07-13T14:14:49.711" v="1494"/>
          <ac:spMkLst>
            <pc:docMk/>
            <pc:sldMk cId="3869516245" sldId="275"/>
            <ac:spMk id="2" creationId="{9EF0957A-5BB5-3C7F-5452-603BCB6680F2}"/>
          </ac:spMkLst>
        </pc:spChg>
        <pc:spChg chg="del">
          <ac:chgData name="Ancy Jose" userId="4d86ad7f0fa900c4" providerId="LiveId" clId="{3B5C3F73-F878-4FFA-A19B-D1DE2BA5DA36}" dt="2022-07-05T15:08:16.920" v="409" actId="22"/>
          <ac:spMkLst>
            <pc:docMk/>
            <pc:sldMk cId="3869516245" sldId="275"/>
            <ac:spMk id="3" creationId="{D20402F4-5D5C-339D-89BA-BB2807FCB641}"/>
          </ac:spMkLst>
        </pc:spChg>
        <pc:picChg chg="add mod ord">
          <ac:chgData name="Ancy Jose" userId="4d86ad7f0fa900c4" providerId="LiveId" clId="{3B5C3F73-F878-4FFA-A19B-D1DE2BA5DA36}" dt="2022-07-05T15:08:53.798" v="420" actId="14100"/>
          <ac:picMkLst>
            <pc:docMk/>
            <pc:sldMk cId="3869516245" sldId="275"/>
            <ac:picMk id="5" creationId="{9C3F5208-35FD-20E9-85A8-42ACA5E1CD0F}"/>
          </ac:picMkLst>
        </pc:picChg>
        <pc:picChg chg="add mod">
          <ac:chgData name="Ancy Jose" userId="4d86ad7f0fa900c4" providerId="LiveId" clId="{3B5C3F73-F878-4FFA-A19B-D1DE2BA5DA36}" dt="2022-07-05T15:08:49.361" v="419" actId="14100"/>
          <ac:picMkLst>
            <pc:docMk/>
            <pc:sldMk cId="3869516245" sldId="275"/>
            <ac:picMk id="7" creationId="{9446A7D7-35A7-20D4-0295-DC40B3378A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72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7999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50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7668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9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700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17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79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269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69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09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2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72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21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18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78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3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86E4D2-4583-4A12-A150-6C6E691015B1}" type="datetimeFigureOut">
              <a:rPr lang="en-IN" smtClean="0"/>
              <a:t>13-07-2022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13F95-A8C5-4864-B7B6-F334876FC4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981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73DB-B9A3-20F0-385D-C823F2472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3514" y="0"/>
            <a:ext cx="9727095" cy="3140764"/>
          </a:xfrm>
        </p:spPr>
        <p:txBody>
          <a:bodyPr/>
          <a:lstStyle/>
          <a:p>
            <a:r>
              <a:rPr lang="en-US" sz="54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Style Transfer For Real-Time                   Videos &amp; Images Using CNN</a:t>
            </a:r>
            <a:endParaRPr lang="en-IN" sz="5400" dirty="0">
              <a:solidFill>
                <a:schemeClr val="bg2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3BDDC-6C1F-941E-6CB1-DE59D1A6C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242" y="3949149"/>
            <a:ext cx="9303027" cy="263718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Guide:                                                                    Presented By,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Ms. Joice t                                                                                      Ancy k j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Roll No:20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15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7A9E-247C-D0D4-8AEF-52343EF4B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98784"/>
            <a:ext cx="9404723" cy="967407"/>
          </a:xfrm>
        </p:spPr>
        <p:txBody>
          <a:bodyPr/>
          <a:lstStyle/>
          <a:p>
            <a:pPr algn="ctr"/>
            <a:r>
              <a:rPr lang="en-US" sz="4400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STYLES USED</a:t>
            </a:r>
            <a:endParaRPr lang="en-IN" sz="4400" u="sng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E01FB-A5D8-D0B6-AE58-681899112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3930" y="1802297"/>
            <a:ext cx="3620662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02D15-B5D2-4A1E-437E-138D7E4C3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46" y="1802296"/>
            <a:ext cx="3935228" cy="2769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A060C-2EE9-F50F-2742-5980858D8E88}"/>
              </a:ext>
            </a:extLst>
          </p:cNvPr>
          <p:cNvSpPr txBox="1"/>
          <p:nvPr/>
        </p:nvSpPr>
        <p:spPr>
          <a:xfrm>
            <a:off x="1303930" y="5075583"/>
            <a:ext cx="371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    UDNIE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ABB87-E50D-779A-A196-487BB1CAE129}"/>
              </a:ext>
            </a:extLst>
          </p:cNvPr>
          <p:cNvSpPr txBox="1"/>
          <p:nvPr/>
        </p:nvSpPr>
        <p:spPr>
          <a:xfrm>
            <a:off x="7580243" y="5075583"/>
            <a:ext cx="272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STARRY NIGHTS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86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49C3-3FC0-9426-6262-00535771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B0083-15C8-A17B-BBF3-087C8241D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6" y="738853"/>
            <a:ext cx="3381063" cy="35721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04131-D0DA-E77C-248C-676F5BD08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50" y="738853"/>
            <a:ext cx="3381062" cy="357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F561B-3F86-FCCA-393B-B28D1C7EED77}"/>
              </a:ext>
            </a:extLst>
          </p:cNvPr>
          <p:cNvSpPr txBox="1"/>
          <p:nvPr/>
        </p:nvSpPr>
        <p:spPr>
          <a:xfrm>
            <a:off x="7368209" y="4704522"/>
            <a:ext cx="268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SCREAM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9EE1A-2F20-8458-D800-DECA667A3BA0}"/>
              </a:ext>
            </a:extLst>
          </p:cNvPr>
          <p:cNvSpPr txBox="1"/>
          <p:nvPr/>
        </p:nvSpPr>
        <p:spPr>
          <a:xfrm>
            <a:off x="1311965" y="4704522"/>
            <a:ext cx="2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b="1" dirty="0"/>
              <a:t>CANDY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9233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4728-BFCB-B675-6B1F-7CDF19067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SCREENSH0TS</a:t>
            </a:r>
            <a:endParaRPr lang="en-IN" sz="4400" u="sng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38BB6-6891-99AF-32CB-DC83CF7C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0472" y="1662112"/>
            <a:ext cx="3362325" cy="3533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78B50-E667-E650-69BF-876CA15E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10" y="1657545"/>
            <a:ext cx="3021494" cy="334720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BC96E28-1E81-AA69-B51C-525AA8876A26}"/>
              </a:ext>
            </a:extLst>
          </p:cNvPr>
          <p:cNvSpPr/>
          <p:nvPr/>
        </p:nvSpPr>
        <p:spPr>
          <a:xfrm>
            <a:off x="4850295" y="2968487"/>
            <a:ext cx="1895061" cy="3296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17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9A92-05B9-7856-AC4F-0BA57FBF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FA096-1F52-EB8A-CF47-24102DF2E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87" y="1550504"/>
            <a:ext cx="4115374" cy="39504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7CAEB-6F52-2D21-3263-27A0C3683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39" y="1709530"/>
            <a:ext cx="3728416" cy="369199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4ED68A4-F7A9-6517-D14F-4C65B0F32E1F}"/>
              </a:ext>
            </a:extLst>
          </p:cNvPr>
          <p:cNvSpPr/>
          <p:nvPr/>
        </p:nvSpPr>
        <p:spPr>
          <a:xfrm>
            <a:off x="5206782" y="3176812"/>
            <a:ext cx="1391478" cy="45057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724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FD3C-82D4-0C96-B9CE-0D07A8FE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2285FE-9E44-6545-C9A0-A70A33276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111" y="1734587"/>
            <a:ext cx="3297175" cy="4195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7200F-72C4-C3EB-F4BC-4E570E59A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21" y="1734587"/>
            <a:ext cx="3297175" cy="419576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C106E81-1481-D758-8845-4CB9CCCAD120}"/>
              </a:ext>
            </a:extLst>
          </p:cNvPr>
          <p:cNvSpPr/>
          <p:nvPr/>
        </p:nvSpPr>
        <p:spPr>
          <a:xfrm>
            <a:off x="5022574" y="3429000"/>
            <a:ext cx="1245704" cy="34787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566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957A-5BB5-3C7F-5452-603BCB66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F5208-35FD-20E9-85A8-42ACA5E1C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5112" y="1588812"/>
            <a:ext cx="4051565" cy="40831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6A7D7-35A7-20D4-0295-DC40B3378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1588812"/>
            <a:ext cx="4333461" cy="40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1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2C498-B5DF-9F8B-DBCE-5DBC8AF13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1F48-D023-58FB-B0EC-7A31658D6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</a:t>
            </a:r>
            <a:endParaRPr lang="en-IN" sz="8800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84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1B04-058C-7BDB-A1EB-3165A97E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18273"/>
          </a:xfrm>
        </p:spPr>
        <p:txBody>
          <a:bodyPr/>
          <a:lstStyle/>
          <a:p>
            <a:pPr algn="ctr"/>
            <a:r>
              <a:rPr lang="en-US" sz="44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Relevance of the topic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D73C-C8C5-1B53-597E-BDE0A7AFB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659" y="1311965"/>
            <a:ext cx="10764011" cy="53141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200" b="0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Style transfer </a:t>
            </a:r>
            <a:r>
              <a:rPr lang="en-US" sz="2200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allows us to recompose the content of an image and also videos in the style of another.</a:t>
            </a:r>
          </a:p>
          <a:p>
            <a:pPr>
              <a:lnSpc>
                <a:spcPct val="200000"/>
              </a:lnSpc>
            </a:pPr>
            <a:r>
              <a:rPr lang="en-US" sz="2200" b="0" i="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If you've ever imagined what a photo or video  might look like if it were painted by a famous artist, then style transfer that turns this into a reality.</a:t>
            </a:r>
          </a:p>
          <a:p>
            <a:pPr>
              <a:lnSpc>
                <a:spcPct val="200000"/>
              </a:lnSpc>
            </a:pPr>
            <a:r>
              <a:rPr lang="en-US" sz="2200" b="0" i="0" dirty="0">
                <a:solidFill>
                  <a:srgbClr val="D9D9D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new capability opens up endless doors in design, content generation, the development of creativity tools, data augmentation etc.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rgbClr val="D9D9D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also helps in </a:t>
            </a:r>
            <a:r>
              <a:rPr lang="en-US" sz="2200" b="0" i="0" dirty="0">
                <a:solidFill>
                  <a:srgbClr val="D9D9D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Photo and video editors, Artist-Community engagement,  Commercial art, Gaming</a:t>
            </a:r>
            <a:r>
              <a:rPr lang="en-US" sz="2200" dirty="0">
                <a:solidFill>
                  <a:srgbClr val="D9D9D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200" b="0" i="0" dirty="0">
                <a:solidFill>
                  <a:srgbClr val="D9D9D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Reality.</a:t>
            </a:r>
          </a:p>
          <a:p>
            <a:pPr marL="0" indent="0" algn="l">
              <a:buNone/>
            </a:pPr>
            <a:r>
              <a:rPr lang="en-US" sz="2200" dirty="0">
                <a:solidFill>
                  <a:srgbClr val="D9D9D9"/>
                </a:solidFill>
                <a:latin typeface="SF Display"/>
              </a:rPr>
              <a:t>    </a:t>
            </a:r>
            <a:endParaRPr lang="en-US" sz="2200" b="0" i="0" dirty="0">
              <a:solidFill>
                <a:srgbClr val="D9D9D9"/>
              </a:solidFill>
              <a:effectLst/>
              <a:latin typeface="SF Display"/>
            </a:endParaRPr>
          </a:p>
          <a:p>
            <a:pPr>
              <a:lnSpc>
                <a:spcPct val="200000"/>
              </a:lnSpc>
            </a:pPr>
            <a:endParaRPr lang="en-IN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0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5A53-0DB2-ADF7-3134-0F6FA7D92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44558"/>
            <a:ext cx="9404723" cy="1073426"/>
          </a:xfrm>
        </p:spPr>
        <p:txBody>
          <a:bodyPr/>
          <a:lstStyle/>
          <a:p>
            <a:pPr algn="ctr"/>
            <a:r>
              <a:rPr lang="en-US" sz="4400" b="1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of the project</a:t>
            </a:r>
            <a:endParaRPr lang="en-IN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6ACD-28F8-E4D8-AE8D-9A76757E0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417984"/>
            <a:ext cx="10098156" cy="483041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r>
              <a:rPr lang="en-US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tyle transfer is basically an algorithm which uses CNN to learn features from different images .</a:t>
            </a:r>
          </a:p>
          <a:p>
            <a:pPr>
              <a:lnSpc>
                <a:spcPct val="200000"/>
              </a:lnSpc>
            </a:pPr>
            <a:r>
              <a:rPr lang="en-US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Then it  mixes them together in a new image or real time video  which is basically a combination of the two inputs.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style images, videos and real time videos which capture using camera. </a:t>
            </a:r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6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1160-EBD4-11A6-827B-FFC4477A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9465"/>
            <a:ext cx="9404723" cy="1071282"/>
          </a:xfrm>
        </p:spPr>
        <p:txBody>
          <a:bodyPr/>
          <a:lstStyle/>
          <a:p>
            <a:pPr algn="ctr"/>
            <a:r>
              <a:rPr lang="en-IN" sz="4400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 of the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DCDFE-E002-C050-336D-0BD6688CD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708361"/>
            <a:ext cx="8946541" cy="419548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objective of this project is to recompose the content of an image or video  in the style of another image .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 artistic style from one painting to another picture or real time video  using convolutional neural network.</a:t>
            </a:r>
          </a:p>
          <a:p>
            <a:pPr>
              <a:lnSpc>
                <a:spcPct val="200000"/>
              </a:lnSpc>
            </a:pPr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gives an artistic touch to your image and video  by using the style configurations of the other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662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5A51-AB5D-0F91-04E8-C41FAED2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03828"/>
          </a:xfrm>
        </p:spPr>
        <p:txBody>
          <a:bodyPr/>
          <a:lstStyle/>
          <a:p>
            <a:pPr algn="ctr"/>
            <a:r>
              <a:rPr lang="en-US" sz="4400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Existing system Vs  Proposed system</a:t>
            </a:r>
            <a:endParaRPr lang="en-IN" sz="4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A8F1-BBE2-F6C8-ED66-1D9AFE5F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364974"/>
            <a:ext cx="9832556" cy="504030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i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Existing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major limiting factor for previous approaches is that  it can transform only images.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system</a:t>
            </a:r>
          </a:p>
          <a:p>
            <a:pPr>
              <a:lnSpc>
                <a:spcPct val="200000"/>
              </a:lnSpc>
            </a:pPr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Here 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style images , videos as well as real time videos.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apply different styles in that.</a:t>
            </a:r>
            <a:endParaRPr lang="en-US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43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82C56-13C6-40B7-7A53-CD0497B8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D70B-70A1-7F9B-31AB-47F5860A3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i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Content image or content video 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Style </a:t>
            </a:r>
          </a:p>
          <a:p>
            <a:pPr marL="0" indent="0">
              <a:buNone/>
            </a:pPr>
            <a:endParaRPr lang="en-IN" sz="2400" i="1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en-IN" sz="2400" i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 image or video  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en-US" b="0" i="0" dirty="0">
                <a:effectLst/>
                <a:latin typeface="Lato" panose="020F0502020204030203" pitchFamily="34" charset="0"/>
              </a:rPr>
              <a:t>with original content </a:t>
            </a:r>
            <a:r>
              <a:rPr lang="en-US" dirty="0">
                <a:latin typeface="Lato" panose="020F0502020204030203" pitchFamily="34" charset="0"/>
              </a:rPr>
              <a:t>of the input </a:t>
            </a:r>
            <a:r>
              <a:rPr lang="en-US" b="0" i="0" dirty="0">
                <a:effectLst/>
                <a:latin typeface="Lato" panose="020F0502020204030203" pitchFamily="34" charset="0"/>
              </a:rPr>
              <a:t> and with the style of the style image.</a:t>
            </a:r>
            <a:endParaRPr lang="en-IN" i="1" u="sng" dirty="0"/>
          </a:p>
        </p:txBody>
      </p:sp>
    </p:spTree>
    <p:extLst>
      <p:ext uri="{BB962C8B-B14F-4D97-AF65-F5344CB8AC3E}">
        <p14:creationId xmlns:p14="http://schemas.microsoft.com/office/powerpoint/2010/main" val="372187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CF8-CBA6-C332-6B26-6912A14D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33EF-A7C0-8924-AA49-5B52A583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10790515" cy="59525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 Style Transfer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Neural Algorithm of Artistic Style that can separate and recombine the image content and style of natural images.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algorithm allows us to produce new images of high perceptual quality that combine the content of an arbitrary photograph with the appearance of numerous well known artworks.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 Style Transfer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US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video is nothing but a collection of a set of images. These images are called frames and can be combined to get the original video.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frame is stylized using style image .</a:t>
            </a:r>
            <a:r>
              <a:rPr lang="en-US" b="0" i="0" dirty="0">
                <a:solidFill>
                  <a:srgbClr val="29292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can loop through the steps for all individual frames, recombine and generate the stylized video.</a:t>
            </a:r>
            <a:endParaRPr lang="en-IN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3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12A5-4B98-66E6-6126-EBEECDDA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400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Description of the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C3B2-A5CE-1EE8-598A-CFA33333D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Steps to perform style transfer: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 content images.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videos extract frames.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 content loss.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 style loss.</a:t>
            </a:r>
          </a:p>
          <a:p>
            <a:r>
              <a:rPr lang="en-I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style by optimizing the loss.</a:t>
            </a:r>
          </a:p>
        </p:txBody>
      </p:sp>
    </p:spTree>
    <p:extLst>
      <p:ext uri="{BB962C8B-B14F-4D97-AF65-F5344CB8AC3E}">
        <p14:creationId xmlns:p14="http://schemas.microsoft.com/office/powerpoint/2010/main" val="3898866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357E-14E1-EE1A-ED50-18AFA5A0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IN" b="1" u="sng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46A83-8B47-30D8-5B72-F1F4E5BDA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39" y="1417983"/>
            <a:ext cx="11307349" cy="483041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</a:t>
            </a:r>
          </a:p>
          <a:p>
            <a:pPr marL="0" indent="0">
              <a:buNone/>
            </a:pPr>
            <a:r>
              <a:rPr lang="en-US" sz="2600" b="1" dirty="0"/>
              <a:t>                                                </a:t>
            </a:r>
            <a:r>
              <a:rPr lang="en-US" sz="2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VGG19 </a:t>
            </a:r>
            <a:r>
              <a:rPr lang="en-US" sz="2600" b="1" dirty="0"/>
              <a:t>                                                           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VGG19 is composed by 16 convolutional layers (with 5 pooling layers) and 3 fully-connected layers </a:t>
            </a:r>
            <a:r>
              <a:rPr lang="en-US" dirty="0"/>
              <a:t>.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</a:rPr>
              <a:t>Y</a:t>
            </a:r>
            <a:r>
              <a:rPr lang="en-US" b="0" i="0" dirty="0">
                <a:effectLst/>
                <a:latin typeface="arial" panose="020B0604020202020204" pitchFamily="34" charset="0"/>
              </a:rPr>
              <a:t>ou can load a pretrained version of the network trained on more than a million images from the ImageNet database 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A9FD9-AF78-684B-AB72-C8DC19EA3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46" y="437409"/>
            <a:ext cx="6035424" cy="31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79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658</TotalTime>
  <Words>534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Century Gothic</vt:lpstr>
      <vt:lpstr>charter</vt:lpstr>
      <vt:lpstr>Lato</vt:lpstr>
      <vt:lpstr>SF Display</vt:lpstr>
      <vt:lpstr>Times New Roman</vt:lpstr>
      <vt:lpstr>Wingdings 3</vt:lpstr>
      <vt:lpstr>Ion</vt:lpstr>
      <vt:lpstr> Style Transfer For Real-Time                   Videos &amp; Images Using CNN</vt:lpstr>
      <vt:lpstr>Relevance of the topic</vt:lpstr>
      <vt:lpstr>Description of the project</vt:lpstr>
      <vt:lpstr>Objective of the study</vt:lpstr>
      <vt:lpstr>Existing system Vs  Proposed system</vt:lpstr>
      <vt:lpstr>Input and Output</vt:lpstr>
      <vt:lpstr>PowerPoint Presentation</vt:lpstr>
      <vt:lpstr>Description of the Methodology</vt:lpstr>
      <vt:lpstr> </vt:lpstr>
      <vt:lpstr>STYLES USED</vt:lpstr>
      <vt:lpstr>PowerPoint Presentation</vt:lpstr>
      <vt:lpstr>SCREENSH0TS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Image Style Transfer Using CNN</dc:title>
  <dc:creator>Ancy Jose</dc:creator>
  <cp:lastModifiedBy>Ancy Jose</cp:lastModifiedBy>
  <cp:revision>19</cp:revision>
  <dcterms:created xsi:type="dcterms:W3CDTF">2022-05-09T04:05:26Z</dcterms:created>
  <dcterms:modified xsi:type="dcterms:W3CDTF">2022-07-13T14:15:03Z</dcterms:modified>
</cp:coreProperties>
</file>